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41" autoAdjust="0"/>
    <p:restoredTop sz="94660"/>
  </p:normalViewPr>
  <p:slideViewPr>
    <p:cSldViewPr snapToGrid="0" showGuides="1">
      <p:cViewPr>
        <p:scale>
          <a:sx n="200" d="100"/>
          <a:sy n="200" d="100"/>
        </p:scale>
        <p:origin x="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FDF79-62E1-A76C-4833-2243AB304F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98AF1-2B2F-33E5-F4E4-82FE0E391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7778E-95B7-8AC7-498A-51B215E5A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F9184-90B1-6A91-6D14-7D6C32500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A4A91-3F6D-8D2E-0C1E-FB586B87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619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8978B-BDED-303E-7486-DB8868302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89F49E-4071-D647-058A-97E8F6AE9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95552-8E9D-A248-5DF6-BBA7C8A3B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A819E-3C05-F02E-984D-8E1F35FF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6BE56-5C99-2DA8-027A-A695F8369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7094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34A38F-B5FB-9A05-2A12-D8A87D55E8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951DFD-BB7F-A338-0CF3-8CAC0589D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8343C-039E-3851-75DE-DF256E5A9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9BCC0-30EF-E7ED-82CC-8398D1E4E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B0EC1-3966-E52F-A03F-F5248B4DC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1994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8BADA-7F80-4825-F176-E6F7B8065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7BC07-4389-8B8A-85EC-AE6F3241F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C05F1-7A3F-E549-D5FC-7B087E0B4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FCD77-A92C-4902-2083-B47C023DF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F0FEF-65D5-279C-67E7-B9F10AAD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8354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295AE-842B-D253-FD5D-9E93C6B6C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32307-54A7-3B42-E83B-2828A8584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8E0F5-6943-4AA5-D7D4-DB736D57A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8EB44-6D20-E37B-924F-47C3333BC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8BF8B-4118-835A-7357-F0CC97A9A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4896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D35A3-0132-8CD2-7D49-1618B8560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B5B10-E485-446C-893E-4BBC846A07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66948-D34E-775C-D0BF-D9B68DF49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BA2394-87E4-E3C1-9641-D47A35A31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FCE383-4FB1-1D34-13A2-AF1A92A7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FE3690-88BF-ABE1-17A9-F9084EAF2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944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C225A-80A2-2CF7-DA7A-C3D468427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CC48F-F037-5CE1-0691-B2F4B71A2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2ADB-47EE-2420-2FE7-A4C91A039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8F19E-D2EF-DA84-D0F0-E1941D167D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F2790-F52D-5A47-E1CA-4EDB8C8F02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4A5FE7-4793-94EB-E602-479DEDBF8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BDB6EE-0D18-9A4E-E514-F31D05560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192ECF-3600-2031-CCB0-CC414EFFD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387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C7B4F-20C4-1C4C-CDF0-4C3ED7CF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EF4DD2-FF68-1ECC-DA87-D69848FF6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371520-5C88-C0B1-9B8A-227BA0DB8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97229-377D-7D44-C41E-F11B2BF8E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3951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E6A377-CD72-841E-0273-DB01A7E3B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0B6EC8-0A71-7750-40B7-D4534F4B1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BADAB-1844-7560-A253-3F5A04AC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96826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6E2B2-61B9-6AC3-2F1A-A90F11B1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89ED5-6952-EF48-131C-580250D92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AB59F8-4B57-A52C-1D27-F30CFC912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FA1F9-10CC-E8B6-D8E9-5EECBA5FC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38E89-FAD2-A138-1E90-C6C784304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A231C5-3263-5594-6F9C-AC86ACEF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6443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B4203-45BB-DC9B-C469-4014C09D5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1FCC0A-F2F8-0426-00BD-48560A6F7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9CC5D4-FD90-F508-1E86-B675ABC522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92D0E-7924-D319-23EE-7CA45C9FF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DE6A8-06A8-74C2-FBEC-C6FADB883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09CCF-7E8F-4152-5B76-EC5F22B2D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267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F417A2-C854-51CB-E826-B3185E54C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335CC-F921-4373-566B-7E306213B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C070A-1E68-F47F-FF61-BA7A27DF9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B9F6C-7DD7-CF19-D042-FF5A47D2A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189B7-8151-FA30-EAED-6BA9B7330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260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A43B7D5-06CF-46F5-84B6-1DCB5D242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156" y="72735"/>
            <a:ext cx="8496905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9FB8C-B621-4E77-EAE9-5D1D31CD3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2"/>
            <a:ext cx="8399318" cy="6520295"/>
          </a:xfrm>
        </p:spPr>
        <p:txBody>
          <a:bodyPr>
            <a:noAutofit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2350432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0454F-F24A-5ECD-90BC-8DFA04049F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B9381B-72ED-5E00-6930-1CAA2CE5A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97" y="59883"/>
            <a:ext cx="8547333" cy="310313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0E543-97D9-22D0-0114-47A32C3C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2880000"/>
          </a:xfrm>
        </p:spPr>
        <p:txBody>
          <a:bodyPr>
            <a:normAutofit fontScale="625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3967960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5D059-A21F-1D81-A167-3A9920043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D67EBE-B409-46F0-D62D-6F491D1FB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40" y="79283"/>
            <a:ext cx="8449788" cy="276172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63FEE-FCDB-AA83-8370-99CAA9EC0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2628000"/>
          </a:xfrm>
        </p:spPr>
        <p:txBody>
          <a:bodyPr>
            <a:normAutofit fontScale="550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3829066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6011E-72EE-D87D-529A-FD5726D3A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370108D-5383-1122-4D61-70B6651B2B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113" y="102611"/>
            <a:ext cx="8480271" cy="224961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083F6-45CE-2D63-BF0E-043DC5BC5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2160000"/>
          </a:xfrm>
        </p:spPr>
        <p:txBody>
          <a:bodyPr>
            <a:normAutofit fontScale="475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3264966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E31684-732A-CE25-39D4-4F8F5CD96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3B8F8BC-9A95-6B3B-319F-90258F9E3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10" y="127271"/>
            <a:ext cx="8407113" cy="182895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E3233-84BC-FC94-16A1-F1ED56E94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1764000"/>
          </a:xfrm>
        </p:spPr>
        <p:txBody>
          <a:bodyPr>
            <a:normAutofit fontScale="400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464160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2778B-ED16-EECA-3C76-16F071BE6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4EF1B4-E8FC-451C-4355-492E45C43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90" y="147693"/>
            <a:ext cx="8394920" cy="160338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7FB1C1-0175-3D67-63E7-3825F3D83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1548000"/>
          </a:xfrm>
        </p:spPr>
        <p:txBody>
          <a:bodyPr>
            <a:normAutofit fontScale="325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3023753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5F62B5-36B4-E715-8E97-DDF9168C8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8798E4-25CE-EE73-D763-A25D63C65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424" y="164557"/>
            <a:ext cx="8394920" cy="124978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BC39B-68BD-44E3-0C24-5618CED87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1224000"/>
          </a:xfrm>
        </p:spPr>
        <p:txBody>
          <a:bodyPr>
            <a:normAutofit fontScale="250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1487450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F413D-7A7F-6E52-48BC-ADADB4814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21769-2859-6E64-7165-1E82086B1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648000"/>
          </a:xfrm>
        </p:spPr>
        <p:txBody>
          <a:bodyPr>
            <a:normAutofit fontScale="250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1587974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DCFDA-7705-9EDD-F903-C2A9F6AD12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636535-311A-10B3-25A5-22A71DBC1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96" y="2050"/>
            <a:ext cx="8565622" cy="670618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9158E-8958-9CF1-00BF-C1C3BFF05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1"/>
            <a:ext cx="8399318" cy="6516000"/>
          </a:xfrm>
        </p:spPr>
        <p:txBody>
          <a:bodyPr>
            <a:normAutofit lnSpcReduction="1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1903640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B6884-6A69-AE94-E45E-51E3407B6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7A3229-7B6E-4C6B-2735-11EF5ECE8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82" y="55317"/>
            <a:ext cx="8541236" cy="592582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23541-5B73-4E36-7166-D2330029D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5652000"/>
          </a:xfrm>
        </p:spPr>
        <p:txBody>
          <a:bodyPr>
            <a:normAutofit fontScale="925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3950632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94550F-9308-CCF3-4FCB-659A109D3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9A704D7-4B71-1D7E-6698-A532A126F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87" y="20780"/>
            <a:ext cx="8541236" cy="549906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7325C-0D5E-C2AE-3090-97BBDB743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5328000"/>
          </a:xfrm>
        </p:spPr>
        <p:txBody>
          <a:bodyPr>
            <a:normAutofit fontScale="92500" lnSpcReduction="1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4254881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6CA68-8844-E4F0-B0D1-6562BCDC7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DB81C0-9986-1C2F-686A-22CE1B972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87" y="15585"/>
            <a:ext cx="8541236" cy="549906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16FCB-9C34-F161-0C27-72153743E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5328000"/>
          </a:xfrm>
        </p:spPr>
        <p:txBody>
          <a:bodyPr>
            <a:normAutofit fontScale="92500" lnSpcReduction="1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2567152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9CC5AA-35E9-F9DF-078D-C01B6456E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D9626C-72DD-15E4-AA46-AFA0770BE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87" y="-7404"/>
            <a:ext cx="8541236" cy="499915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471B2-36DD-33C2-0C29-4561CA7A3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4788000"/>
          </a:xfrm>
        </p:spPr>
        <p:txBody>
          <a:bodyPr>
            <a:normAutofit fontScale="925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2407043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31DAA0-DB15-31B8-E006-49180A8D0F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399C21-BAC1-8EC3-6CA6-9372C0655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76" y="0"/>
            <a:ext cx="8699746" cy="465774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9056B3-886D-9397-EB06-0A7F10544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4320000"/>
          </a:xfrm>
        </p:spPr>
        <p:txBody>
          <a:bodyPr>
            <a:normAutofit fontScale="850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98358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258F8-9D24-DF2F-838C-6A36DD116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A199FD5-AD40-3AC4-B63A-7D8EDA52B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965" y="26295"/>
            <a:ext cx="8705843" cy="398713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31FF3-C225-847E-DD52-04CF91A34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3816000"/>
          </a:xfrm>
        </p:spPr>
        <p:txBody>
          <a:bodyPr>
            <a:normAutofit fontScale="775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1098960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C4C15-889C-E127-B7F5-F336A7AAC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440B19-5B49-38D0-1C0E-C92383483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150" y="45427"/>
            <a:ext cx="8486368" cy="338357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B0D3A-ABE8-0838-2629-08C24C31D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30"/>
            <a:ext cx="8399318" cy="3240000"/>
          </a:xfrm>
        </p:spPr>
        <p:txBody>
          <a:bodyPr>
            <a:normAutofit fontScale="70000" lnSpcReduction="20000"/>
          </a:bodyPr>
          <a:lstStyle/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r>
              <a:rPr lang="en-GB" sz="3600" dirty="0"/>
              <a:t>1234567890 </a:t>
            </a:r>
            <a:endParaRPr lang="sl-SI" sz="3600" dirty="0"/>
          </a:p>
          <a:p>
            <a:endParaRPr lang="sl-SI" sz="3600" dirty="0"/>
          </a:p>
          <a:p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2522718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1088</Words>
  <Application>Microsoft Office PowerPoint</Application>
  <PresentationFormat>Widescreen</PresentationFormat>
  <Paragraphs>80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quikee</dc:creator>
  <cp:lastModifiedBy>quikee</cp:lastModifiedBy>
  <cp:revision>4</cp:revision>
  <dcterms:created xsi:type="dcterms:W3CDTF">2025-05-11T03:20:06Z</dcterms:created>
  <dcterms:modified xsi:type="dcterms:W3CDTF">2025-05-11T12:59:24Z</dcterms:modified>
</cp:coreProperties>
</file>