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7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400" y="56"/>
      </p:cViewPr>
      <p:guideLst>
        <p:guide orient="horz" pos="77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4B643-934E-2FF1-7D69-8E7A450CB1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70A482-777A-ACFC-237E-62AB20B58D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C014E-3AF1-1A86-1AB4-137D35AA8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9F763-7941-4E94-BC8F-500F9A8875BD}" type="datetimeFigureOut">
              <a:rPr lang="sl-SI" smtClean="0"/>
              <a:t>28. 08. 2025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BBDE48-8269-5FD2-D59B-165DAB3D5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6B415-6155-5C87-0176-05F51ACD2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81447-AFB5-4496-A83F-3DA88F1F4BF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92774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754C7-59A4-9A9F-C589-FD636E22F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ECF8B4-DEA5-EFC3-0764-2B2DA6ABEC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EAFA2-C018-A464-F9F0-98A21425D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9F763-7941-4E94-BC8F-500F9A8875BD}" type="datetimeFigureOut">
              <a:rPr lang="sl-SI" smtClean="0"/>
              <a:t>28. 08. 2025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A9D65-9E15-DB9B-5C36-35C6C5B8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44DADD-5EC8-DFEE-0830-40E27F8AF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81447-AFB5-4496-A83F-3DA88F1F4BF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7963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814D68-2647-5628-3C9C-D34B1DECCC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DA0AF3-BD2E-FE53-F5A2-61E7441BD1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9821B-4212-4DCE-230B-AACDDDFA6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9F763-7941-4E94-BC8F-500F9A8875BD}" type="datetimeFigureOut">
              <a:rPr lang="sl-SI" smtClean="0"/>
              <a:t>28. 08. 2025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EAB4B-F52F-8F08-D3D5-A4059D1CD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9C3C3E-3EE4-46D0-6FCA-CE638A769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81447-AFB5-4496-A83F-3DA88F1F4BF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8557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C78CE-6454-C058-9717-00E2C6093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602B9B-9ACB-D897-45C1-7B7F9BC129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DECCD-2DD2-FDCB-AC4E-2A1497CB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9F763-7941-4E94-BC8F-500F9A8875BD}" type="datetimeFigureOut">
              <a:rPr lang="sl-SI" smtClean="0"/>
              <a:t>28. 08. 2025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6F99D-6893-C515-A401-7EFFCB9DD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7CCDD-CDF5-3AC0-6675-87E370D7E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81447-AFB5-4496-A83F-3DA88F1F4BF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98906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87F4F-5840-123C-AAB5-77B1BDD8E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DD12E7-2B7F-1D46-E34E-72E2783F1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2512A-B791-66C3-253F-13C74CBF5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9F763-7941-4E94-BC8F-500F9A8875BD}" type="datetimeFigureOut">
              <a:rPr lang="sl-SI" smtClean="0"/>
              <a:t>28. 08. 2025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1C475-18A7-82B6-1DD9-0F0C2F9C7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2C107-E251-23DA-2AD5-A33E28D32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81447-AFB5-4496-A83F-3DA88F1F4BF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79878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97875-B72C-A5D4-594C-915C41E1A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D40E3-FC89-7E02-D3D3-E975D738B6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CFB0BA-7825-AEA6-F965-63FE418433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E0BA55-5B1E-ED01-FE7B-124E57354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9F763-7941-4E94-BC8F-500F9A8875BD}" type="datetimeFigureOut">
              <a:rPr lang="sl-SI" smtClean="0"/>
              <a:t>28. 08. 2025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9C1637-09B5-A599-92A5-470695971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320D8-9CE1-C39F-212E-EAB150127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81447-AFB5-4496-A83F-3DA88F1F4BF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38167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39CFE-C452-4741-5CCC-3EA3B1108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2341D-0F8F-EDB0-7AE7-353EC4E8B1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9227EF-80E5-6015-2BB7-7C51525875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D3A6F1-1F63-A8DB-BB8A-3BDF93049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681474-2B3E-A0D9-98BC-C14EF3469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542850-FD7A-40B7-7B38-59DA51670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9F763-7941-4E94-BC8F-500F9A8875BD}" type="datetimeFigureOut">
              <a:rPr lang="sl-SI" smtClean="0"/>
              <a:t>28. 08. 2025</a:t>
            </a:fld>
            <a:endParaRPr lang="sl-S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7E279F-A078-AEED-8020-83511E1C2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D2F5CD-61E3-7619-ECCD-4A6B7E9E5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81447-AFB5-4496-A83F-3DA88F1F4BF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32399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55AFB-9C6B-ED2B-9114-00B83FFB5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135456-8D1D-7FE9-B48A-C1669C842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9F763-7941-4E94-BC8F-500F9A8875BD}" type="datetimeFigureOut">
              <a:rPr lang="sl-SI" smtClean="0"/>
              <a:t>28. 08. 2025</a:t>
            </a:fld>
            <a:endParaRPr lang="sl-S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AEB153-88CE-9F29-1BC9-CFC4D546D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521393-8136-69D5-D69E-21182463E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81447-AFB5-4496-A83F-3DA88F1F4BF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68431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6927D7-165B-8365-657B-D4E7201EE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9F763-7941-4E94-BC8F-500F9A8875BD}" type="datetimeFigureOut">
              <a:rPr lang="sl-SI" smtClean="0"/>
              <a:t>28. 08. 2025</a:t>
            </a:fld>
            <a:endParaRPr lang="sl-S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26876C-5474-D4A4-842B-B29BCC671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E47055-3027-13BF-8E4E-959CD3569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81447-AFB5-4496-A83F-3DA88F1F4BF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3371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ADF61-32D8-2102-A02E-DECCEA373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693A5-41E0-34D3-0FD1-D45E3BC7E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490A92-2AF9-03FA-5CC2-B5BE1E0E3A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7DCE75-C8CD-7B65-40EE-4E644F27F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9F763-7941-4E94-BC8F-500F9A8875BD}" type="datetimeFigureOut">
              <a:rPr lang="sl-SI" smtClean="0"/>
              <a:t>28. 08. 2025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76A64-6063-9C8A-1BD5-F8236255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6E66B8-FE3B-66D8-4A26-2A18D98D8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81447-AFB5-4496-A83F-3DA88F1F4BF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7639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014AC-0B9C-7324-5617-AFEC38B40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DD61CA-BDB6-A465-91A2-4D257CA00D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A32777-76B5-B2B4-7A87-E35537C19C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47C421-BDA2-D5E5-5DC0-C35D8C417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9F763-7941-4E94-BC8F-500F9A8875BD}" type="datetimeFigureOut">
              <a:rPr lang="sl-SI" smtClean="0"/>
              <a:t>28. 08. 2025</a:t>
            </a:fld>
            <a:endParaRPr lang="sl-S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ED4454-51D8-240C-B7FB-97A63608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9F221A-357D-A0E7-11CC-B70A0BBB0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81447-AFB5-4496-A83F-3DA88F1F4BF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5005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08F6DA-5FBF-BEE0-5C46-B1653D791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4B3E3-C442-B36F-ED7A-594C5F75FB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023C8-F457-FEF4-B04F-12BE832FE8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9F763-7941-4E94-BC8F-500F9A8875BD}" type="datetimeFigureOut">
              <a:rPr lang="sl-SI" smtClean="0"/>
              <a:t>28. 08. 2025</a:t>
            </a:fld>
            <a:endParaRPr lang="sl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F221D-4CFA-1FDF-B036-10093685C8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356D4E-74EF-FEB7-03DF-362FC85F4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81447-AFB5-4496-A83F-3DA88F1F4BF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45236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AA1352EA-1036-6F46-DE25-71C59FDFFD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883" y="280673"/>
            <a:ext cx="3249450" cy="49381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7FA9989-FF3B-F5BB-3E16-2C919A7439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337" y="223434"/>
            <a:ext cx="3255546" cy="49991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02A2CAD-E229-5CFA-7139-598C0B3A59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3939" y="255889"/>
            <a:ext cx="3249450" cy="49381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44DFD8E-79F5-C6B8-0E66-98BACD3D5D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6566" y="4536825"/>
            <a:ext cx="3249450" cy="49991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7B39299-787E-B818-0B79-1E7B427B5A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68337" y="4598317"/>
            <a:ext cx="3255546" cy="85961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636E573-F562-C6D2-DB35-0B4D01EC85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1532" y="4121334"/>
            <a:ext cx="3304318" cy="84132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28E2A6-2ECE-900E-53BD-656947D891C6}"/>
              </a:ext>
            </a:extLst>
          </p:cNvPr>
          <p:cNvSpPr txBox="1"/>
          <p:nvPr/>
        </p:nvSpPr>
        <p:spPr>
          <a:xfrm>
            <a:off x="0" y="310425"/>
            <a:ext cx="3240000" cy="36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 rtlCol="0" anchor="b" anchorCtr="0">
            <a:normAutofit fontScale="25000" lnSpcReduction="20000"/>
          </a:bodyPr>
          <a:lstStyle/>
          <a:p>
            <a:pPr algn="ctr"/>
            <a:r>
              <a:rPr lang="en-GB" sz="7200" dirty="0"/>
              <a:t>BOTTOM - ABCDEFGHIJKL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F01738-F51B-2A9A-6587-3A12A08EAAA5}"/>
              </a:ext>
            </a:extLst>
          </p:cNvPr>
          <p:cNvSpPr txBox="1"/>
          <p:nvPr/>
        </p:nvSpPr>
        <p:spPr>
          <a:xfrm>
            <a:off x="0" y="4597176"/>
            <a:ext cx="3240000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b" anchorCtr="0">
            <a:normAutofit fontScale="25000" lnSpcReduction="20000"/>
          </a:bodyPr>
          <a:lstStyle/>
          <a:p>
            <a:pPr algn="ctr"/>
            <a:endParaRPr lang="sl-SI" sz="7200" dirty="0"/>
          </a:p>
          <a:p>
            <a:pPr algn="ctr"/>
            <a:endParaRPr lang="sl-SI" sz="7200" dirty="0"/>
          </a:p>
          <a:p>
            <a:pPr algn="ctr"/>
            <a:r>
              <a:rPr lang="en-GB" sz="7200" dirty="0"/>
              <a:t>BOTTOM </a:t>
            </a:r>
            <a:r>
              <a:rPr lang="sl-SI" sz="7200" dirty="0"/>
              <a:t>+ EMPTY PARAGRAPHS</a:t>
            </a:r>
            <a:endParaRPr lang="en-GB" sz="7200" dirty="0"/>
          </a:p>
          <a:p>
            <a:pPr algn="ctr"/>
            <a:endParaRPr lang="en-GB" sz="7200" dirty="0"/>
          </a:p>
          <a:p>
            <a:pPr algn="ctr"/>
            <a:endParaRPr lang="en-GB" sz="7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0E71BC-7B23-C002-D865-CBAE7B3ECA98}"/>
              </a:ext>
            </a:extLst>
          </p:cNvPr>
          <p:cNvSpPr txBox="1"/>
          <p:nvPr/>
        </p:nvSpPr>
        <p:spPr>
          <a:xfrm>
            <a:off x="4476000" y="308168"/>
            <a:ext cx="3240000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t" anchorCtr="0">
            <a:normAutofit fontScale="25000" lnSpcReduction="20000"/>
          </a:bodyPr>
          <a:lstStyle/>
          <a:p>
            <a:pPr algn="ctr"/>
            <a:r>
              <a:rPr lang="en-GB" sz="7200" dirty="0"/>
              <a:t>TOP - ABCDEFGHIJKL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B0FD62-A0B9-56AA-FA4A-B14FF75025B4}"/>
              </a:ext>
            </a:extLst>
          </p:cNvPr>
          <p:cNvSpPr txBox="1"/>
          <p:nvPr/>
        </p:nvSpPr>
        <p:spPr>
          <a:xfrm>
            <a:off x="4476000" y="4597176"/>
            <a:ext cx="3240000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t" anchorCtr="0">
            <a:normAutofit fontScale="25000" lnSpcReduction="20000"/>
          </a:bodyPr>
          <a:lstStyle/>
          <a:p>
            <a:pPr algn="ctr"/>
            <a:endParaRPr lang="sl-SI" sz="7200" dirty="0"/>
          </a:p>
          <a:p>
            <a:pPr algn="ctr"/>
            <a:endParaRPr lang="sl-SI" sz="7200" dirty="0"/>
          </a:p>
          <a:p>
            <a:pPr algn="ctr"/>
            <a:r>
              <a:rPr lang="en-GB" sz="7200" dirty="0"/>
              <a:t>TOP </a:t>
            </a:r>
            <a:r>
              <a:rPr lang="sl-SI" sz="7200" dirty="0"/>
              <a:t>+</a:t>
            </a:r>
            <a:r>
              <a:rPr lang="en-GB" sz="7200" dirty="0"/>
              <a:t> </a:t>
            </a:r>
            <a:r>
              <a:rPr lang="sl-SI" sz="7200" dirty="0"/>
              <a:t>EMPTY PARAGRAPHS</a:t>
            </a:r>
            <a:endParaRPr lang="en-GB" sz="7200" dirty="0"/>
          </a:p>
          <a:p>
            <a:pPr algn="ctr"/>
            <a:endParaRPr lang="en-GB" sz="7200" dirty="0"/>
          </a:p>
          <a:p>
            <a:pPr algn="ctr"/>
            <a:endParaRPr lang="en-GB" sz="7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30B858-C396-F3BF-41E0-B648B6EBD211}"/>
              </a:ext>
            </a:extLst>
          </p:cNvPr>
          <p:cNvSpPr txBox="1"/>
          <p:nvPr/>
        </p:nvSpPr>
        <p:spPr>
          <a:xfrm>
            <a:off x="8952000" y="4597176"/>
            <a:ext cx="3240000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 anchorCtr="0">
            <a:normAutofit fontScale="25000" lnSpcReduction="20000"/>
          </a:bodyPr>
          <a:lstStyle/>
          <a:p>
            <a:pPr algn="ctr"/>
            <a:endParaRPr lang="sl-SI" sz="7200" dirty="0"/>
          </a:p>
          <a:p>
            <a:pPr algn="ctr"/>
            <a:endParaRPr lang="sl-SI" sz="7200" dirty="0"/>
          </a:p>
          <a:p>
            <a:pPr algn="ctr"/>
            <a:r>
              <a:rPr lang="sl-SI" sz="7200" dirty="0"/>
              <a:t>MIDDLE</a:t>
            </a:r>
            <a:r>
              <a:rPr lang="en-GB" sz="7200" dirty="0"/>
              <a:t> </a:t>
            </a:r>
            <a:r>
              <a:rPr lang="sl-SI" sz="7200" dirty="0"/>
              <a:t>+</a:t>
            </a:r>
            <a:r>
              <a:rPr lang="en-GB" sz="7200" dirty="0"/>
              <a:t> </a:t>
            </a:r>
            <a:r>
              <a:rPr lang="sl-SI" sz="7200" dirty="0"/>
              <a:t>EMPTY PARAGRAPHS</a:t>
            </a:r>
          </a:p>
          <a:p>
            <a:pPr algn="ctr"/>
            <a:endParaRPr lang="sl-SI" sz="7200" dirty="0"/>
          </a:p>
          <a:p>
            <a:pPr algn="ctr"/>
            <a:endParaRPr lang="en-GB" sz="7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2085A11-F4B5-19FC-53BA-96548722F325}"/>
              </a:ext>
            </a:extLst>
          </p:cNvPr>
          <p:cNvSpPr txBox="1"/>
          <p:nvPr/>
        </p:nvSpPr>
        <p:spPr>
          <a:xfrm>
            <a:off x="8952000" y="308168"/>
            <a:ext cx="3240000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 anchorCtr="0">
            <a:normAutofit fontScale="25000" lnSpcReduction="20000"/>
          </a:bodyPr>
          <a:lstStyle/>
          <a:p>
            <a:pPr algn="ctr"/>
            <a:r>
              <a:rPr lang="sl-SI" sz="7200" dirty="0"/>
              <a:t>MIDDLE</a:t>
            </a:r>
            <a:r>
              <a:rPr lang="en-GB" sz="7200" dirty="0"/>
              <a:t> - ABCDEFGHIJKL</a:t>
            </a:r>
          </a:p>
        </p:txBody>
      </p:sp>
    </p:spTree>
    <p:extLst>
      <p:ext uri="{BB962C8B-B14F-4D97-AF65-F5344CB8AC3E}">
        <p14:creationId xmlns:p14="http://schemas.microsoft.com/office/powerpoint/2010/main" val="1052986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21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quikee</dc:creator>
  <cp:lastModifiedBy>quikee</cp:lastModifiedBy>
  <cp:revision>5</cp:revision>
  <dcterms:created xsi:type="dcterms:W3CDTF">2025-08-28T14:19:59Z</dcterms:created>
  <dcterms:modified xsi:type="dcterms:W3CDTF">2025-08-28T14:34:25Z</dcterms:modified>
</cp:coreProperties>
</file>