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_rels/presentation.xml.rels" ContentType="application/vnd.openxmlformats-package.relationship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slideLayouts/_rels/slideLayout1.xml.rels" ContentType="application/vnd.openxmlformats-package.relationships+xml"/>
  <Override PartName="/ppt/slideLayouts/slideLayout1.xml" ContentType="application/vnd.openxmlformats-officedocument.presentationml.slideLayout+xml"/>
  <Override PartName="/ppt/slides/_rels/slide1.xml.rels" ContentType="application/vnd.openxmlformats-package.relationshi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7559675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Chart" preserve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1214640" y="2930400"/>
            <a:ext cx="8607600" cy="1262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1" lang="de-DE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/>
          </p:nvPr>
        </p:nvSpPr>
        <p:spPr>
          <a:xfrm>
            <a:off x="740520" y="2101680"/>
            <a:ext cx="8607600" cy="2713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spAutoFit/>
          </a:bodyPr>
          <a:p>
            <a:pPr indent="0">
              <a:spcAft>
                <a:spcPts val="1701"/>
              </a:spcAft>
              <a:buNone/>
              <a:tabLst>
                <a:tab algn="dec" pos="1080000"/>
              </a:tabLst>
            </a:pPr>
            <a:endParaRPr b="1" lang="de-DE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/>
          </p:nvPr>
        </p:nvSpPr>
        <p:spPr>
          <a:xfrm>
            <a:off x="740520" y="2101680"/>
            <a:ext cx="8607600" cy="2713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spAutoFit/>
          </a:bodyPr>
          <a:p>
            <a:pPr indent="0">
              <a:spcAft>
                <a:spcPts val="1701"/>
              </a:spcAft>
              <a:buNone/>
              <a:tabLst>
                <a:tab algn="dec" pos="1080000"/>
              </a:tabLst>
            </a:pPr>
            <a:endParaRPr b="1" lang="de-DE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214640" y="2930400"/>
            <a:ext cx="8607600" cy="1262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1" lang="de-DE" sz="3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1" lang="de-DE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740520" y="2101680"/>
            <a:ext cx="8607600" cy="2713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spAutoFit/>
          </a:bodyPr>
          <a:p>
            <a:pPr marL="216000" indent="-216000">
              <a:spcAft>
                <a:spcPts val="1701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dec" pos="1080000"/>
              </a:tabLst>
            </a:pPr>
            <a:r>
              <a:rPr b="1" lang="de-DE" sz="2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1" lang="de-DE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576000" indent="-360000">
              <a:spcAft>
                <a:spcPts val="567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6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Second Outline Level</a:t>
            </a:r>
            <a:endParaRPr b="0" lang="de-DE" sz="1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2" marL="936000" indent="-216000">
              <a:spcAft>
                <a:spcPts val="85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Third Outline Level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3" marL="1728000" indent="-216000">
              <a:spcAft>
                <a:spcPts val="567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2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Fourth Outline Level</a:t>
            </a:r>
            <a:endParaRPr b="0" lang="de-DE" sz="1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4" marL="2160000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Fifth Outline Level</a:t>
            </a:r>
            <a:endParaRPr b="0" lang="de-DE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5" marL="2592000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Sixth Outline Level</a:t>
            </a:r>
            <a:endParaRPr b="0" lang="de-DE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6" marL="3024000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Seventh Outline Level</a:t>
            </a:r>
            <a:endParaRPr b="0" lang="de-DE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/>
          </p:nvPr>
        </p:nvSpPr>
        <p:spPr>
          <a:xfrm>
            <a:off x="4354200" y="1044000"/>
            <a:ext cx="5513040" cy="6062400"/>
          </a:xfrm>
          <a:prstGeom prst="rect">
            <a:avLst/>
          </a:prstGeom>
          <a:noFill/>
          <a:ln w="108000">
            <a:solidFill>
              <a:srgbClr val="000000"/>
            </a:solidFill>
            <a:round/>
          </a:ln>
        </p:spPr>
        <p:txBody>
          <a:bodyPr lIns="54000" rIns="54000" tIns="54000" bIns="54000" anchor="t">
            <a:spAutoFit/>
          </a:bodyPr>
          <a:p>
            <a:pPr indent="0">
              <a:spcAft>
                <a:spcPts val="1701"/>
              </a:spcAft>
              <a:buNone/>
              <a:tabLst>
                <a:tab algn="dec" pos="1080000"/>
              </a:tabLst>
            </a:pPr>
            <a:r>
              <a:rPr b="1" lang="de-DE" sz="2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KKKKKK</a:t>
            </a:r>
            <a:br>
              <a:rPr sz="1400"/>
            </a:br>
            <a:endParaRPr b="1" lang="de-DE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spcAft>
                <a:spcPts val="1701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dec" pos="1080000"/>
              </a:tabLst>
            </a:pPr>
            <a:r>
              <a:rPr b="1" lang="de-DE" sz="2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EEEEEEEE</a:t>
            </a:r>
            <a:endParaRPr b="1" lang="de-DE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576000" indent="-360000">
              <a:spcAft>
                <a:spcPts val="567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KKKKKKKK</a:t>
            </a:r>
            <a:endParaRPr b="0" lang="de-DE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576000" indent="-360000">
              <a:spcAft>
                <a:spcPts val="567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LLLLLLLLLL</a:t>
            </a:r>
            <a:endParaRPr b="0" lang="de-DE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576000" indent="-360000">
              <a:spcAft>
                <a:spcPts val="567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MMMMMMM</a:t>
            </a:r>
            <a:endParaRPr b="0" lang="de-DE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576000" indent="-360000">
              <a:spcAft>
                <a:spcPts val="567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NNNNNNNNN</a:t>
            </a:r>
            <a:endParaRPr b="0" lang="de-DE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792000" indent="0">
              <a:spcAft>
                <a:spcPts val="1701"/>
              </a:spcAft>
              <a:buNone/>
              <a:tabLst>
                <a:tab algn="dec" pos="1080000"/>
              </a:tabLst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AAAAAAAA</a:t>
            </a:r>
            <a:br>
              <a:rPr sz="1400"/>
            </a:b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BBBB BBBBB CCCCC CCCC CCC DDDD DDDDD EEEE EEEE FFFF</a:t>
            </a:r>
            <a:endParaRPr b="1" lang="de-DE" sz="1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indent="0">
              <a:spcAft>
                <a:spcPts val="1701"/>
              </a:spcAft>
              <a:buNone/>
              <a:tabLst>
                <a:tab algn="dec" pos="1080000"/>
              </a:tabLst>
            </a:pPr>
            <a:endParaRPr b="1" lang="de-DE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indent="0">
              <a:spcAft>
                <a:spcPts val="1701"/>
              </a:spcAft>
              <a:buNone/>
              <a:tabLst>
                <a:tab algn="dec" pos="1080000"/>
              </a:tabLst>
            </a:pPr>
            <a:r>
              <a:rPr b="0" lang="de-DE" sz="2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IIIIIIIII IIII JJJJJ JJJJJ JJJJ KKKKK LLLL MMMMM NNNNN</a:t>
            </a:r>
            <a:endParaRPr b="1" lang="de-DE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indent="0">
              <a:spcAft>
                <a:spcPts val="1701"/>
              </a:spcAft>
              <a:buNone/>
              <a:tabLst>
                <a:tab algn="dec" pos="1080000"/>
              </a:tabLst>
            </a:pPr>
            <a:r>
              <a:rPr b="1" lang="de-DE" sz="2400" strike="noStrike" u="none">
                <a:solidFill>
                  <a:srgbClr val="ff0000"/>
                </a:solidFill>
                <a:effectLst/>
                <a:uFillTx/>
                <a:latin typeface="Arial"/>
              </a:rPr>
              <a:t>EEEEEE EEEE FFFF GGGGG HHHH IIII JJJJ KKKK LLL MMMM WWWW</a:t>
            </a:r>
            <a:endParaRPr b="1" lang="de-DE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1478</TotalTime>
  <Application>LibreOffice/25.2.3.2$Linux_X86_64 LibreOffice_project/520$Build-2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2024-04-23T16:41:16Z</dcterms:created>
  <dc:creator/>
  <dc:description/>
  <dc:language>en-US</dc:language>
  <cp:lastModifiedBy/>
  <cp:lastPrinted>2024-12-11T14:41:27Z</cp:lastPrinted>
  <dcterms:modified xsi:type="dcterms:W3CDTF">2025-11-14T20:57:22Z</dcterms:modified>
  <cp:revision>136</cp:revision>
  <dc:subject/>
  <dc:title/>
</cp:coreProperties>
</file>