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55" d="100"/>
          <a:sy n="55" d="100"/>
        </p:scale>
        <p:origin x="37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424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95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79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9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4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3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70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45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5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1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E855C-5B75-4544-8C87-A445577C5D0E}" type="datetimeFigureOut">
              <a:rPr lang="en-US" smtClean="0"/>
              <a:t>12/4/2025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C6C1B-4DEE-48BB-B19C-BFF9719282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7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3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r>
              <a:rPr lang="en-US" dirty="0" smtClean="0"/>
              <a:t>Test vertical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smtClean="0"/>
              <a:t>Test vertical 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63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dirty="0" smtClean="0"/>
              <a:t>Test vertical slide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18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Test vertical</vt:lpstr>
      <vt:lpstr>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2025-12-04T08:54:05Z</dcterms:created>
  <dcterms:modified xsi:type="dcterms:W3CDTF">2025-12-04T08:54:09Z</dcterms:modified>
</cp:coreProperties>
</file>